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307" r:id="rId3"/>
    <p:sldId id="308" r:id="rId4"/>
    <p:sldId id="291" r:id="rId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85" d="100"/>
          <a:sy n="85" d="100"/>
        </p:scale>
        <p:origin x="894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375A-CE20-4470-A9B0-EE3852AFB898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FF14-D423-43E0-AACA-79D9BE69B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375A-CE20-4470-A9B0-EE3852AFB898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FF14-D423-43E0-AACA-79D9BE69B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375A-CE20-4470-A9B0-EE3852AFB898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FF14-D423-43E0-AACA-79D9BE69B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375A-CE20-4470-A9B0-EE3852AFB898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FF14-D423-43E0-AACA-79D9BE69B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375A-CE20-4470-A9B0-EE3852AFB898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FF14-D423-43E0-AACA-79D9BE69B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375A-CE20-4470-A9B0-EE3852AFB898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FF14-D423-43E0-AACA-79D9BE69B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375A-CE20-4470-A9B0-EE3852AFB898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FF14-D423-43E0-AACA-79D9BE69B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375A-CE20-4470-A9B0-EE3852AFB898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FF14-D423-43E0-AACA-79D9BE69B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375A-CE20-4470-A9B0-EE3852AFB898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FF14-D423-43E0-AACA-79D9BE69B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375A-CE20-4470-A9B0-EE3852AFB898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FF14-D423-43E0-AACA-79D9BE69B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375A-CE20-4470-A9B0-EE3852AFB898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FF14-D423-43E0-AACA-79D9BE69B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8375A-CE20-4470-A9B0-EE3852AFB898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2FF14-D423-43E0-AACA-79D9BE69B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E1706D5-1C05-45B2-A18D-12E13954FE2C}"/>
              </a:ext>
            </a:extLst>
          </p:cNvPr>
          <p:cNvSpPr/>
          <p:nvPr/>
        </p:nvSpPr>
        <p:spPr>
          <a:xfrm>
            <a:off x="107504" y="1851670"/>
            <a:ext cx="90364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Управление заправочными колонками: </a:t>
            </a:r>
          </a:p>
          <a:p>
            <a:pPr algn="ctr"/>
            <a:r>
              <a:rPr lang="ru-RU" sz="27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Нара, Топаз, Шельф по протоколу АЗТ 2.0 rs485 с возможностью выдачи и отображения по лимитам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AEB5076-69AA-45DC-A0BB-3FDE80D02FFE}"/>
              </a:ext>
            </a:extLst>
          </p:cNvPr>
          <p:cNvSpPr txBox="1"/>
          <p:nvPr/>
        </p:nvSpPr>
        <p:spPr>
          <a:xfrm>
            <a:off x="251520" y="483518"/>
            <a:ext cx="8712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Управление заправочными колонками: Нара, Топаз, Шельф по протоколу АЗТ 2.0 rs485 с возможностью выдачи и отображения по лимитам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55800D-2930-4699-889D-A7003A9DC8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63" y="993326"/>
            <a:ext cx="5869287" cy="41501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AEB5076-69AA-45DC-A0BB-3FDE80D02FFE}"/>
              </a:ext>
            </a:extLst>
          </p:cNvPr>
          <p:cNvSpPr txBox="1"/>
          <p:nvPr/>
        </p:nvSpPr>
        <p:spPr>
          <a:xfrm>
            <a:off x="899592" y="3930610"/>
            <a:ext cx="8712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Схема подключения терминала </a:t>
            </a:r>
            <a:r>
              <a:rPr lang="en-US" dirty="0" err="1">
                <a:solidFill>
                  <a:schemeClr val="bg1"/>
                </a:solidFill>
              </a:rPr>
              <a:t>GalileoSKY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к топливной колонке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2754A2-9B4E-45E1-AEC4-7B6F07444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843558"/>
            <a:ext cx="8856983" cy="3023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49509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066282"/>
            <a:ext cx="309634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7gis.ru</a:t>
            </a:r>
          </a:p>
          <a:p>
            <a:r>
              <a:rPr lang="en-US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sales@7gis.ru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4066282"/>
            <a:ext cx="377991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exzotron.ru</a:t>
            </a:r>
          </a:p>
          <a:p>
            <a:r>
              <a:rPr lang="en-US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sale@exzotron.ru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1851670"/>
            <a:ext cx="50405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/>
            <a:r>
              <a:rPr 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</a:t>
            </a:r>
          </a:p>
          <a:p>
            <a:pPr algn="ctr" fontAlgn="base"/>
            <a:r>
              <a:rPr 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 внимание</a:t>
            </a:r>
            <a:endParaRPr lang="en-US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1764</TotalTime>
  <Words>68</Words>
  <Application>Microsoft Office PowerPoint</Application>
  <PresentationFormat>Экран (16:9)</PresentationFormat>
  <Paragraphs>10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Юрий Кузьмук</dc:creator>
  <cp:lastModifiedBy>Docent</cp:lastModifiedBy>
  <cp:revision>78</cp:revision>
  <dcterms:created xsi:type="dcterms:W3CDTF">2021-01-01T20:48:47Z</dcterms:created>
  <dcterms:modified xsi:type="dcterms:W3CDTF">2022-08-23T06:42:36Z</dcterms:modified>
</cp:coreProperties>
</file>